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Proxima Nova" panose="020B0604020202020204" charset="0"/>
      <p:regular r:id="rId19"/>
      <p:bold r:id="rId20"/>
      <p:italic r:id="rId21"/>
      <p:boldItalic r:id="rId22"/>
    </p:embeddedFont>
    <p:embeddedFont>
      <p:font typeface="Alfa Slab One" panose="020B0604020202020204" charset="0"/>
      <p:regular r:id="rId2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9581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819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07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391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606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07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25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793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28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53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86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62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55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16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56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73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4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canva.com/create/infographics/" TargetMode="External"/><Relationship Id="rId7" Type="http://schemas.openxmlformats.org/officeDocument/2006/relationships/hyperlink" Target="http://www.easel.ly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iktochart.com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venngage.com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infogr.am/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448750"/>
            <a:ext cx="8520599" cy="109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solidFill>
                  <a:srgbClr val="20124D"/>
                </a:solidFill>
              </a:rPr>
              <a:t>Infographics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311700" y="3131301"/>
            <a:ext cx="8520599" cy="147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rgbClr val="000000"/>
                </a:solidFill>
              </a:rPr>
              <a:t>Using images to make information &amp; data visually appealing 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69970"/>
          <a:stretch/>
        </p:blipFill>
        <p:spPr>
          <a:xfrm>
            <a:off x="711875" y="1851730"/>
            <a:ext cx="7720255" cy="10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284" y="0"/>
            <a:ext cx="6641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311700" y="460250"/>
            <a:ext cx="8520599" cy="10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20124D"/>
                </a:solidFill>
              </a:rPr>
              <a:t>with students...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001075" y="1944578"/>
            <a:ext cx="3624599" cy="23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Comparisons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Surveys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Reports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Lists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3874" y="0"/>
            <a:ext cx="39962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523" y="425750"/>
            <a:ext cx="5705400" cy="441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284" y="0"/>
            <a:ext cx="6641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3874" y="0"/>
            <a:ext cx="39962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284" y="0"/>
            <a:ext cx="6641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700" y="494800"/>
            <a:ext cx="8520599" cy="10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20124D"/>
                </a:solidFill>
              </a:rPr>
              <a:t>why?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839975" y="1864012"/>
            <a:ext cx="3624599" cy="18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Easier to read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Faster to read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Memorable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29751" t="28860" r="37457" b="42293"/>
          <a:stretch/>
        </p:blipFill>
        <p:spPr>
          <a:xfrm>
            <a:off x="5776374" y="1864025"/>
            <a:ext cx="2561149" cy="31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275" y="280224"/>
            <a:ext cx="3759674" cy="48632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 l="29066" t="11929" r="30286" b="6251"/>
          <a:stretch/>
        </p:blipFill>
        <p:spPr>
          <a:xfrm>
            <a:off x="184100" y="379725"/>
            <a:ext cx="3976299" cy="45002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785700" y="2128750"/>
            <a:ext cx="1357800" cy="7019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latin typeface="Alfa Slab One"/>
                <a:ea typeface="Alfa Slab One"/>
                <a:cs typeface="Alfa Slab One"/>
                <a:sym typeface="Alfa Slab One"/>
              </a:rPr>
              <a:t>or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311700" y="448750"/>
            <a:ext cx="8520599" cy="10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20124D"/>
                </a:solidFill>
              </a:rPr>
              <a:t>what?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300250" y="1541050"/>
            <a:ext cx="3624599" cy="29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Statistics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Surveys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Reports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Lists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Brochures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575" y="2140225"/>
            <a:ext cx="2563749" cy="18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l="21772" t="10724" r="21851" b="21011"/>
          <a:stretch/>
        </p:blipFill>
        <p:spPr>
          <a:xfrm>
            <a:off x="833061" y="26262"/>
            <a:ext cx="7477890" cy="50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525" y="552575"/>
            <a:ext cx="2433448" cy="373534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49" y="552574"/>
            <a:ext cx="2511150" cy="37353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1800" y="552574"/>
            <a:ext cx="2433450" cy="373535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0" y="-64150"/>
            <a:ext cx="9437249" cy="52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25189" t="5372" r="26573" b="16312"/>
          <a:stretch/>
        </p:blipFill>
        <p:spPr>
          <a:xfrm>
            <a:off x="2976700" y="276275"/>
            <a:ext cx="34847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11700" y="460250"/>
            <a:ext cx="8520599" cy="10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20124D"/>
                </a:solidFill>
              </a:rPr>
              <a:t>how?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60425" y="1599375"/>
            <a:ext cx="8903399" cy="304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https://www.canva.com/create/infographics/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https://infogr.am/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https://venngage.com/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http://piktochart.com/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7"/>
              </a:rPr>
              <a:t>http://www.easel.ly/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6800" y="3037325"/>
            <a:ext cx="25908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82737" y="3970775"/>
            <a:ext cx="22574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04137" y="1690087"/>
            <a:ext cx="12096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69100" y="4118614"/>
            <a:ext cx="2504075" cy="5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25725" y="2509550"/>
            <a:ext cx="1336449" cy="133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</Words>
  <Application>Microsoft Office PowerPoint</Application>
  <PresentationFormat>On-screen Show (16:9)</PresentationFormat>
  <Paragraphs>24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Proxima Nova</vt:lpstr>
      <vt:lpstr>Alfa Slab One</vt:lpstr>
      <vt:lpstr>gameday</vt:lpstr>
      <vt:lpstr>Infographics</vt:lpstr>
      <vt:lpstr>why?</vt:lpstr>
      <vt:lpstr>PowerPoint Presentation</vt:lpstr>
      <vt:lpstr>what?</vt:lpstr>
      <vt:lpstr>PowerPoint Presentation</vt:lpstr>
      <vt:lpstr>PowerPoint Presentation</vt:lpstr>
      <vt:lpstr>PowerPoint Presentation</vt:lpstr>
      <vt:lpstr>PowerPoint Presentation</vt:lpstr>
      <vt:lpstr>how?</vt:lpstr>
      <vt:lpstr>PowerPoint Presentation</vt:lpstr>
      <vt:lpstr>with students...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</dc:title>
  <dc:creator>Hines Caroline</dc:creator>
  <cp:lastModifiedBy>Autumn Roper</cp:lastModifiedBy>
  <cp:revision>1</cp:revision>
  <dcterms:modified xsi:type="dcterms:W3CDTF">2015-11-10T14:20:34Z</dcterms:modified>
</cp:coreProperties>
</file>